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FBFA5-2D12-43C1-A76E-509AC589DC15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1E851-BB3E-4794-9CF6-F70742A2B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3797-F878-441B-8665-759012688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9F93EE-70D3-4DAC-B2B6-393F227D2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FEF22-FDB5-4A69-8355-D6CB41607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85C45-B482-44E6-8A78-DA4AF10CA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66AC2-3096-45F7-BBD7-2A45A3038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7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D644-B714-47F7-B7FC-3B95754A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E63ED-3F2E-4608-BEA4-5D962F23B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2355A-6963-4818-8C5E-24DA7F5F3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949F6-7B18-4362-AAA3-B7AD0AFD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F7F84-DA8A-4D08-9700-A5EC407C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0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9AAF8-2396-468D-ADA2-1957D4A4A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197AF-2159-40D5-BD84-DEE01E152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E9207-1645-4D4A-BD9A-C62E115D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03D56-D900-47F5-90B8-8E3447C6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D0E50-F066-4969-BF28-AB136E47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0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F753-516C-4CD9-9014-18A2EC8D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23964-398D-4746-AFA0-63AE71AE3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5880F-5617-4B50-99CD-CB02E9DC4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C6DC52-C5B2-4CE9-98EB-C82A70B1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2E68C-C839-4F18-9BA3-57C28DE1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4F4AA-8918-4923-B2C2-ED25CC32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2AD0-81D1-4FA7-9BB4-B5A25E857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DAAA2-C0CA-4C20-851B-0B2D222D1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F3D3A-26A0-422D-B3F1-5E600410F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B3996-F109-4F6B-B258-D9588CC70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42773E-C181-4BD4-B171-485DE6CEC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24B40-E341-4AF5-B333-C32D9643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370A50-CA0B-4AEF-9855-6135234F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25E563-2AF1-4E0D-BC79-1FC28D04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80AA-3AC8-4AE0-970E-8AA33460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5F588-F9D7-4016-BA38-E4719A85B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FA8D80-CDE1-414E-8A2C-A1B58B73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9E1AD-E5C9-4494-8F70-3B59D82E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2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FF902-423E-4D68-9870-97C9FAD26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4A4693-1A4D-47CC-B0F4-9732345C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57DE7-A85D-47BE-957C-855AE3FB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1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8BB4-9958-4122-A72C-701DE408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2BF62-D962-4E9B-AD31-9F4022640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C2CB4-A5FA-45BB-8D37-35651C4C9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409A2-B858-4205-B5B2-A2BC8F46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5CD1D-A239-49BA-B0F8-C031C0BD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85FF5-77F8-422F-86C8-4A43EF7C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1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7010-4AD6-4753-B30B-615893BB9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8102E9-E532-47D1-B441-9D2746A84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3D864-E745-482F-A4EB-907277FB4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D2D35-C40A-4D95-BBAE-7C319EAD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8D8C0-6FC3-4073-BFDC-D6AA7765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87ACE-C390-400E-B365-1E842D1F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9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F9D9-BBD7-4085-A0B7-F61A01BB3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DEBE5-8308-4DD5-96C8-06BB7F063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4D3E2-C089-4E7C-B044-6EE21529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528A8-080D-4272-A56A-C54EA128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12552-D3C3-4F57-B9F6-EC3140C8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43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4A12E-8123-4BA9-91D0-CF2BA474D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3410B-AA92-464D-98E9-D94A56D9A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D809C-4446-4ABB-955C-4B8B7B05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35138-91D1-443C-AE85-1D16FCD0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FBEAC-788B-4A5B-BC7D-33275637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8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C8B591-84E7-416A-A5AC-FC3DB263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27532-05CE-4A82-867D-AC9B52A3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59480-3F40-4A64-B4B4-1623EC35D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F39C8-1E07-4966-BC1C-ED3A6D3D9C26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C507-82C1-4AA0-9F96-C7E55EE88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50FAE-3FB3-43BC-929F-EA456DA6B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1F989-9846-46B6-801B-43B8E224C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534572" y="393897"/>
            <a:ext cx="808907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Thesis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A central interpretive claim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Good thesis must be: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Arguable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Based on evidence from the text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Opens up new avenues or understanding of the text for readers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BC337966-AEE5-4300-AE71-131F04583B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5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356"/>
    </mc:Choice>
    <mc:Fallback xmlns="">
      <p:transition spd="slow" advTm="109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What should I do if I can’t come up with an idea?</a:t>
            </a:r>
          </a:p>
          <a:p>
            <a:endParaRPr lang="en-US" sz="2400" u="sng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Re-read your favorite text so far, looking for moments or aspects of the text that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invite our thinking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Review our discussion boards, looking for an ongoing debate that you can join; look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for interpretations that make you think “No! That’s not how I see it…”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CA9244FD-5ECD-48C5-A0DD-83E814E9A7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1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94"/>
    </mc:Choice>
    <mc:Fallback xmlns="">
      <p:transition spd="slow" advTm="62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Once you have an idea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Build a list of passages/moments in the text in which your idea is important (if you’re writing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about the “gun” in “The Man Who Was Almost A Man,” you’ll want to re-read closely the passages discussion the gun).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Structuring the essay (just a suggestion!)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Intro paragraph sets up the “issue”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Last sentence of intro paragraph is your thesis</a:t>
            </a: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Each paragraph that follows should help build your case by providing and examining passages in the text that support your view.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4914CDEB-A251-44DB-A859-C04C6EBED6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264"/>
    </mc:Choice>
    <mc:Fallback xmlns="">
      <p:transition spd="slow" advTm="97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4A9147-A906-49EB-988A-985EE4210FA7}"/>
              </a:ext>
            </a:extLst>
          </p:cNvPr>
          <p:cNvSpPr txBox="1"/>
          <p:nvPr/>
        </p:nvSpPr>
        <p:spPr>
          <a:xfrm>
            <a:off x="309801" y="112543"/>
            <a:ext cx="80042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 Contemporary American Literature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Essay #2: “Thesis” Writing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Reminder: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Please contact your instructor if you need help coming up with a topic. This is the most challenging assignment of the term.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23F3F3AD-F44B-4300-B755-5DAC2D4F72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3"/>
    </mc:Choice>
    <mc:Fallback xmlns="">
      <p:transition spd="slow" advTm="16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278</Words>
  <Application>Microsoft Office PowerPoint</Application>
  <PresentationFormat>Widescreen</PresentationFormat>
  <Paragraphs>41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 Thifault</dc:creator>
  <cp:lastModifiedBy>Nancy Barros</cp:lastModifiedBy>
  <cp:revision>3</cp:revision>
  <dcterms:created xsi:type="dcterms:W3CDTF">2019-07-17T13:37:03Z</dcterms:created>
  <dcterms:modified xsi:type="dcterms:W3CDTF">2021-10-27T02:57:23Z</dcterms:modified>
</cp:coreProperties>
</file>